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3641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45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411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858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687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336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87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938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4965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823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720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4D9BD-FFF5-4ECD-8A91-5BC94C3E7AA9}" type="datetimeFigureOut">
              <a:rPr lang="es-ES" smtClean="0"/>
              <a:t>23/04/2013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D2ABC-DC8E-4088-BB8D-590BB22B6F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38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4536504"/>
          </a:xfrm>
        </p:spPr>
        <p:txBody>
          <a:bodyPr>
            <a:noAutofit/>
          </a:bodyPr>
          <a:lstStyle/>
          <a:p>
            <a:r>
              <a:rPr lang="es-VE" sz="5400" b="1" dirty="0">
                <a:solidFill>
                  <a:srgbClr val="0070C0"/>
                </a:solidFill>
                <a:latin typeface="Arial Rounded MT Bold" pitchFamily="34" charset="0"/>
              </a:rPr>
              <a:t>Trabajo en Grupos III:</a:t>
            </a:r>
            <a:r>
              <a:rPr lang="es-VE" sz="5400" dirty="0">
                <a:solidFill>
                  <a:srgbClr val="0070C0"/>
                </a:solidFill>
                <a:latin typeface="Arial Rounded MT Bold" pitchFamily="34" charset="0"/>
              </a:rPr>
              <a:t> </a:t>
            </a:r>
            <a:r>
              <a:rPr lang="es-VE" sz="3600" dirty="0">
                <a:latin typeface="Arial Rounded MT Bold" pitchFamily="34" charset="0"/>
              </a:rPr>
              <a:t>Reflexiones sobre el contenido del </a:t>
            </a:r>
            <a:r>
              <a:rPr lang="es-VE" sz="3600" dirty="0" smtClean="0">
                <a:latin typeface="Arial Rounded MT Bold" pitchFamily="34" charset="0"/>
              </a:rPr>
              <a:t>documento </a:t>
            </a:r>
            <a:r>
              <a:rPr lang="es-VE" sz="3600" b="1" dirty="0">
                <a:latin typeface="Arial Rounded MT Bold" pitchFamily="34" charset="0"/>
              </a:rPr>
              <a:t>“Rasgos fundamentales que debe tener una obra promovida por la Compañía de Jesús en Venezuela” </a:t>
            </a:r>
            <a:r>
              <a:rPr lang="es-VE" sz="3600" dirty="0" smtClean="0">
                <a:latin typeface="Arial Rounded MT Bold" pitchFamily="34" charset="0"/>
              </a:rPr>
              <a:t>y </a:t>
            </a:r>
            <a:r>
              <a:rPr lang="es-VE" sz="3600" dirty="0">
                <a:latin typeface="Arial Rounded MT Bold" pitchFamily="34" charset="0"/>
              </a:rPr>
              <a:t>aportes para la construcción en colectivo de la versión definitiva.</a:t>
            </a:r>
            <a:endParaRPr lang="es-ES" sz="36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38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s-ES_tradnl" dirty="0" smtClean="0">
                <a:solidFill>
                  <a:schemeClr val="accent1"/>
                </a:solidFill>
                <a:latin typeface="Arial Rounded MT Bold" pitchFamily="34" charset="0"/>
              </a:rPr>
              <a:t>Comentarios Generales</a:t>
            </a:r>
            <a:endParaRPr lang="es-ES" dirty="0">
              <a:solidFill>
                <a:schemeClr val="accent1"/>
              </a:solidFill>
              <a:latin typeface="Arial Rounded MT Bold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dirty="0" smtClean="0"/>
              <a:t> </a:t>
            </a:r>
            <a:endParaRPr lang="es-ES_tradnl" dirty="0"/>
          </a:p>
          <a:p>
            <a:pPr marL="0" indent="0">
              <a:buNone/>
            </a:pP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67958"/>
              </p:ext>
            </p:extLst>
          </p:nvPr>
        </p:nvGraphicFramePr>
        <p:xfrm>
          <a:off x="611560" y="1397000"/>
          <a:ext cx="8064896" cy="47548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064896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b="0" dirty="0" smtClean="0"/>
                        <a:t>1. </a:t>
                      </a:r>
                    </a:p>
                    <a:p>
                      <a:endParaRPr lang="es-ES_tradnl" b="0" dirty="0" smtClean="0"/>
                    </a:p>
                    <a:p>
                      <a:endParaRPr lang="es-ES_tradnl" b="0" dirty="0" smtClean="0"/>
                    </a:p>
                    <a:p>
                      <a:endParaRPr lang="es-E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0" dirty="0" smtClean="0"/>
                        <a:t>2.</a:t>
                      </a:r>
                    </a:p>
                    <a:p>
                      <a:endParaRPr lang="es-ES_tradnl" b="0" dirty="0" smtClean="0"/>
                    </a:p>
                    <a:p>
                      <a:endParaRPr lang="es-ES_tradnl" b="0" dirty="0" smtClean="0"/>
                    </a:p>
                    <a:p>
                      <a:endParaRPr lang="es-ES_tradnl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0" dirty="0" smtClean="0"/>
                        <a:t>3.</a:t>
                      </a:r>
                    </a:p>
                    <a:p>
                      <a:endParaRPr lang="es-ES_tradnl" b="0" dirty="0" smtClean="0"/>
                    </a:p>
                    <a:p>
                      <a:endParaRPr lang="es-ES_tradnl" b="0" dirty="0" smtClean="0"/>
                    </a:p>
                    <a:p>
                      <a:endParaRPr lang="es-ES_tradnl" b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b="0" dirty="0" smtClean="0"/>
                        <a:t>4.</a:t>
                      </a:r>
                    </a:p>
                    <a:p>
                      <a:endParaRPr lang="es-ES_tradnl" b="0" dirty="0" smtClean="0"/>
                    </a:p>
                    <a:p>
                      <a:endParaRPr lang="es-ES_tradnl" b="0" dirty="0" smtClean="0"/>
                    </a:p>
                    <a:p>
                      <a:endParaRPr lang="es-ES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73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375610"/>
              </p:ext>
            </p:extLst>
          </p:nvPr>
        </p:nvGraphicFramePr>
        <p:xfrm>
          <a:off x="467544" y="332656"/>
          <a:ext cx="8280920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684076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latin typeface="Arial" pitchFamily="34" charset="0"/>
                          <a:cs typeface="Arial" pitchFamily="34" charset="0"/>
                        </a:rPr>
                        <a:t>PÁRRAFO</a:t>
                      </a:r>
                      <a:endParaRPr lang="es-E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Arial" pitchFamily="34" charset="0"/>
                          <a:cs typeface="Arial" pitchFamily="34" charset="0"/>
                        </a:rPr>
                        <a:t>SUGERENCIA:</a:t>
                      </a:r>
                      <a:r>
                        <a:rPr lang="es-ES_tradnl" baseline="0" dirty="0" smtClean="0">
                          <a:latin typeface="Arial" pitchFamily="34" charset="0"/>
                          <a:cs typeface="Arial" pitchFamily="34" charset="0"/>
                        </a:rPr>
                        <a:t> Eliminar, agregar, modificar</a:t>
                      </a:r>
                      <a:endParaRPr lang="es-E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125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232283"/>
              </p:ext>
            </p:extLst>
          </p:nvPr>
        </p:nvGraphicFramePr>
        <p:xfrm>
          <a:off x="467544" y="332656"/>
          <a:ext cx="8280920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6840760"/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smtClean="0">
                          <a:latin typeface="Arial" pitchFamily="34" charset="0"/>
                          <a:cs typeface="Arial" pitchFamily="34" charset="0"/>
                        </a:rPr>
                        <a:t>PÁRRAFO</a:t>
                      </a:r>
                      <a:endParaRPr lang="es-E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>
                          <a:latin typeface="Arial" pitchFamily="34" charset="0"/>
                          <a:cs typeface="Arial" pitchFamily="34" charset="0"/>
                        </a:rPr>
                        <a:t>SUGERENCIA:</a:t>
                      </a:r>
                      <a:r>
                        <a:rPr lang="es-ES_tradnl" baseline="0" dirty="0" smtClean="0">
                          <a:latin typeface="Arial" pitchFamily="34" charset="0"/>
                          <a:cs typeface="Arial" pitchFamily="34" charset="0"/>
                        </a:rPr>
                        <a:t> Eliminar, agregar, modificar</a:t>
                      </a:r>
                      <a:endParaRPr lang="es-E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  <a:p>
                      <a:endParaRPr lang="es-ES_tradnl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411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67</Words>
  <Application>Microsoft Office PowerPoint</Application>
  <PresentationFormat>Presentación en pantalla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Trabajo en Grupos III: Reflexiones sobre el contenido del documento “Rasgos fundamentales que debe tener una obra promovida por la Compañía de Jesús en Venezuela” y aportes para la construcción en colectivo de la versión definitiva.</vt:lpstr>
      <vt:lpstr>Comentarios Generales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en Grupos III: Reflexiones sobre el contenido del documento “Rasgos fundamentales que debe tener una obra promovida por la Compañía de Jesús en Venezuela” y aportes para la construcción en colectivo de la versión definitiva.</dc:title>
  <dc:creator>Ana Guinand</dc:creator>
  <cp:lastModifiedBy>Ana Guinand</cp:lastModifiedBy>
  <cp:revision>4</cp:revision>
  <dcterms:created xsi:type="dcterms:W3CDTF">2013-04-23T14:51:10Z</dcterms:created>
  <dcterms:modified xsi:type="dcterms:W3CDTF">2013-04-23T16:10:34Z</dcterms:modified>
</cp:coreProperties>
</file>